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8" r:id="rId13"/>
    <p:sldId id="265" r:id="rId14"/>
    <p:sldId id="276" r:id="rId15"/>
    <p:sldId id="283" r:id="rId16"/>
    <p:sldId id="266" r:id="rId17"/>
    <p:sldId id="268" r:id="rId18"/>
    <p:sldId id="269" r:id="rId19"/>
    <p:sldId id="270" r:id="rId20"/>
    <p:sldId id="271" r:id="rId21"/>
    <p:sldId id="290" r:id="rId22"/>
    <p:sldId id="295" r:id="rId23"/>
    <p:sldId id="293" r:id="rId24"/>
    <p:sldId id="294" r:id="rId25"/>
    <p:sldId id="292" r:id="rId26"/>
    <p:sldId id="272" r:id="rId27"/>
    <p:sldId id="273" r:id="rId28"/>
    <p:sldId id="274" r:id="rId29"/>
    <p:sldId id="279" r:id="rId30"/>
    <p:sldId id="280" r:id="rId31"/>
    <p:sldId id="281" r:id="rId32"/>
    <p:sldId id="288" r:id="rId33"/>
    <p:sldId id="284" r:id="rId34"/>
    <p:sldId id="285" r:id="rId35"/>
    <p:sldId id="286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56F9-E3B2-4235-BCAB-CAC658EBE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C0CD4-2402-4CF5-860D-4771E125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1C01A-728C-409B-9377-BCD80EDB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DD816-E6C8-4E0F-ACEE-6431D978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7D6C7-875B-410F-AD21-FAA0FA70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701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7BC6-B3B4-48DB-860E-69D77606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EC25C-A38C-4253-8D49-2B988803C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109D1-FEA1-4E27-98EF-60D5D111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66DF3-009B-49C0-97E2-3F3AA7C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FD2DE-0AF7-496F-86A1-3BAE3665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82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A429D-55D1-4A8F-AB20-CB1D01D4B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7414A-C516-43AB-BB76-661D7F499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E110-CC45-426E-9381-869D2859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37ECB-86E5-4377-8DF0-8772EFAF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53C2-6CAD-4B5B-897D-B4B98F8B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16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5A93-86C4-49FF-A88B-AC1547A8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16B64-43A8-42F6-A991-53CF193F1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6B592-3343-48A0-BCA7-C3019A53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D0FB-E60B-46FE-8279-951196A7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369AB-C332-4005-B1B9-24758D48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797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5DB2-DDDB-437B-ADFE-C2ADB84F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FD0F3-50D3-4C7E-9749-31D40104B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C49A8-112A-42F0-9761-9A74450A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A13BC-1CD1-47BD-BCEE-E2BB6002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8C54-AE16-494D-94FC-C8FABCB1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32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272A-1058-41D1-ADAA-D58B4111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ACF8-EFCE-492C-B006-EDB5C1E16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7F8DB-2626-4A78-AFA3-22843D286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11177-0106-4676-9DFC-F243252B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74A1F-F5BB-4B10-A480-668652D7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5C27-3FD3-4E43-B62C-3BED9D50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890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394C-AE26-46A0-9DBF-E22A88C49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B7BD0-4D31-4809-8C75-21F3487E7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BDCA6-65AF-414F-AE38-E3B058CBF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A43BC-E479-4DD3-9D42-D5D16877D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8872DA-9592-4C77-AEE1-E1B20BF5D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47F1C0-0497-48E1-9945-63A49232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7C6EE3-A429-4A19-B2BB-A50FF894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E8C16-006B-4CC1-AC0D-011D09BD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115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389E-05BF-4D03-8BAC-7A61C00E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C6B13D-BEB7-4AD1-AF3C-10FE17B6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6B0AB-811D-424C-A38E-07CB7109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D3314-7E78-4AA8-9429-6CF313EF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017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A0471-F364-4D23-835C-35FC0BDD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8BC54-7D7D-4B50-9DCF-5354A930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82D83-9B74-4062-B17D-3C5B278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93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9C3C-5B3A-4C0C-92B3-0227E1BA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B6A82-8C07-4E9A-A26D-AAE20DA96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B3EF8-4172-467A-B0A7-72F427177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F501D-698A-4E31-A98D-EF9BF2A5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649C6-E051-467E-8042-5A75654F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9CED7-E2C8-4BB0-9D60-A0C628A2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63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D96BC-63CE-48C7-A975-CC31AB2A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89601-23FC-490E-9EAE-12FB884D4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4AB56-67A6-4AC4-9561-4859F514E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27089-1EF6-488B-83CB-444BA4DA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BB8D0-8228-4199-9A8C-886679DF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35024-DF62-4D8F-BF7C-FACFF99C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567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8A3F2-09D0-4DA9-8748-5BDF6A0B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21FE-4B17-44D6-A667-BACD27ACE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BF6A2-D445-4F4A-A847-9B56A0C5F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3F243-1929-4D67-B18A-49BB27012535}" type="datetimeFigureOut">
              <a:rPr lang="en-AU" smtClean="0"/>
              <a:t>27/01/2021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7728C-E858-41AD-9746-1B9E05C4E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5937-4746-40F7-B91D-A8938672D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C0D85-D7B4-43B6-AA54-62BDC08585E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999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1.png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1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4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5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39F18-8F2E-4A85-A992-653E05DDCB9D}"/>
              </a:ext>
            </a:extLst>
          </p:cNvPr>
          <p:cNvSpPr txBox="1"/>
          <p:nvPr/>
        </p:nvSpPr>
        <p:spPr>
          <a:xfrm>
            <a:off x="4320000" y="718340"/>
            <a:ext cx="2538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Scoring</a:t>
            </a:r>
          </a:p>
          <a:p>
            <a:pPr algn="ctr"/>
            <a:r>
              <a:rPr lang="en-US" sz="3600" b="1" dirty="0"/>
              <a:t>Swiss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67EBA-94F0-4F06-870F-073938C2C602}"/>
              </a:ext>
            </a:extLst>
          </p:cNvPr>
          <p:cNvSpPr txBox="1"/>
          <p:nvPr/>
        </p:nvSpPr>
        <p:spPr>
          <a:xfrm>
            <a:off x="7018283" y="3240000"/>
            <a:ext cx="314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Prepared By </a:t>
            </a:r>
            <a:r>
              <a:rPr lang="en-US" sz="3600" b="1" dirty="0"/>
              <a:t>Jan Peach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B85A2-4974-4F9D-BF72-6D0D1505436F}"/>
              </a:ext>
            </a:extLst>
          </p:cNvPr>
          <p:cNvSpPr txBox="1"/>
          <p:nvPr/>
        </p:nvSpPr>
        <p:spPr>
          <a:xfrm>
            <a:off x="4320000" y="2315492"/>
            <a:ext cx="2651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Compscore 2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F713CD4-CD16-4AF2-B350-097D184168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0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9"/>
    </mc:Choice>
    <mc:Fallback xmlns="">
      <p:transition spd="slow" advTm="1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FBFB-9F99-49F4-BC09-7A5443FE3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77" y="-19188"/>
            <a:ext cx="9427797" cy="64489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3282A7-C28F-4F87-8A72-26F2B1626C81}"/>
              </a:ext>
            </a:extLst>
          </p:cNvPr>
          <p:cNvSpPr/>
          <p:nvPr/>
        </p:nvSpPr>
        <p:spPr>
          <a:xfrm>
            <a:off x="5577840" y="4197097"/>
            <a:ext cx="1527048" cy="411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DF4813A-778D-45ED-9D00-01E050CC0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3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1"/>
    </mc:Choice>
    <mc:Fallback xmlns="">
      <p:transition spd="slow" advTm="2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8C8A2-96CC-48AB-BD04-770A8A471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53"/>
            <a:ext cx="8730199" cy="6847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87B8A-1B42-46C9-B3E7-BF1F47B43B9E}"/>
              </a:ext>
            </a:extLst>
          </p:cNvPr>
          <p:cNvSpPr txBox="1"/>
          <p:nvPr/>
        </p:nvSpPr>
        <p:spPr>
          <a:xfrm>
            <a:off x="8820000" y="1080000"/>
            <a:ext cx="2786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Error Messages</a:t>
            </a:r>
            <a:endParaRPr lang="en-A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72234-5525-44D5-A8DB-45E4FC763F3D}"/>
              </a:ext>
            </a:extLst>
          </p:cNvPr>
          <p:cNvSpPr txBox="1"/>
          <p:nvPr/>
        </p:nvSpPr>
        <p:spPr>
          <a:xfrm>
            <a:off x="8820000" y="1980000"/>
            <a:ext cx="2194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Nick Names</a:t>
            </a:r>
            <a:endParaRPr lang="en-A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F5CD8-E16C-47D6-917C-D3FB37C8F285}"/>
              </a:ext>
            </a:extLst>
          </p:cNvPr>
          <p:cNvSpPr txBox="1"/>
          <p:nvPr/>
        </p:nvSpPr>
        <p:spPr>
          <a:xfrm>
            <a:off x="8820000" y="2880000"/>
            <a:ext cx="2500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ABF Numbers</a:t>
            </a:r>
            <a:endParaRPr lang="en-AU" sz="32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8D8E43-FE3D-4B19-8EDA-9C8724AF25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8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1"/>
    </mc:Choice>
    <mc:Fallback xmlns="">
      <p:transition spd="slow" advTm="3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21725-DFF7-4D28-B022-500666316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065008" cy="68558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80BC47-227E-4625-9161-8DEA54FA8048}"/>
              </a:ext>
            </a:extLst>
          </p:cNvPr>
          <p:cNvSpPr/>
          <p:nvPr/>
        </p:nvSpPr>
        <p:spPr>
          <a:xfrm>
            <a:off x="137160" y="1984247"/>
            <a:ext cx="3191256" cy="7589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1ED632-90EB-4A9B-BCB0-BBCA4080C944}"/>
              </a:ext>
            </a:extLst>
          </p:cNvPr>
          <p:cNvSpPr/>
          <p:nvPr/>
        </p:nvSpPr>
        <p:spPr>
          <a:xfrm>
            <a:off x="4386486" y="5606370"/>
            <a:ext cx="3072384" cy="5580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3014F-A41A-41B4-96CE-471665014FC0}"/>
              </a:ext>
            </a:extLst>
          </p:cNvPr>
          <p:cNvSpPr txBox="1"/>
          <p:nvPr/>
        </p:nvSpPr>
        <p:spPr>
          <a:xfrm>
            <a:off x="8202168" y="1554120"/>
            <a:ext cx="373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Wrong ABF Numbers</a:t>
            </a:r>
            <a:endParaRPr lang="en-AU" sz="3200" b="1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7AAC38-2636-47B6-B225-EE3D492789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7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8"/>
    </mc:Choice>
    <mc:Fallback xmlns="">
      <p:transition spd="slow" advTm="34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08314-A672-4ED0-A093-C49C4E22D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05" y="0"/>
            <a:ext cx="7445589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5D9867-2FEF-4885-B475-88FD25C215C3}"/>
              </a:ext>
            </a:extLst>
          </p:cNvPr>
          <p:cNvSpPr/>
          <p:nvPr/>
        </p:nvSpPr>
        <p:spPr>
          <a:xfrm>
            <a:off x="2412000" y="36000"/>
            <a:ext cx="612000" cy="25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9E6A6F-6D0E-48CC-8D09-4271099B1B0D}"/>
              </a:ext>
            </a:extLst>
          </p:cNvPr>
          <p:cNvSpPr/>
          <p:nvPr/>
        </p:nvSpPr>
        <p:spPr>
          <a:xfrm>
            <a:off x="2592000" y="2358023"/>
            <a:ext cx="857839" cy="25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E1651A-BB39-4473-8421-62265639BC94}"/>
              </a:ext>
            </a:extLst>
          </p:cNvPr>
          <p:cNvSpPr/>
          <p:nvPr/>
        </p:nvSpPr>
        <p:spPr>
          <a:xfrm>
            <a:off x="4600280" y="6372000"/>
            <a:ext cx="1640264" cy="3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AB783E-B0DC-4A4E-B9AB-DFBFFA531BE4}"/>
              </a:ext>
            </a:extLst>
          </p:cNvPr>
          <p:cNvSpPr/>
          <p:nvPr/>
        </p:nvSpPr>
        <p:spPr>
          <a:xfrm>
            <a:off x="6804000" y="6268825"/>
            <a:ext cx="3043829" cy="54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9D80C6-1FD9-49EA-9D4D-462B9A8BE3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4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2"/>
    </mc:Choice>
    <mc:Fallback xmlns="">
      <p:transition spd="slow" advTm="1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AD903-5887-49A0-9F02-B11C703D4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787384" cy="683224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15CC62B-A378-4A51-8CA1-2E870F57A2BA}"/>
              </a:ext>
            </a:extLst>
          </p:cNvPr>
          <p:cNvSpPr/>
          <p:nvPr/>
        </p:nvSpPr>
        <p:spPr>
          <a:xfrm>
            <a:off x="3995928" y="4471416"/>
            <a:ext cx="3480816" cy="1078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CBC5A1-DCBD-4401-91A9-055A2DAD0329}"/>
              </a:ext>
            </a:extLst>
          </p:cNvPr>
          <p:cNvSpPr/>
          <p:nvPr/>
        </p:nvSpPr>
        <p:spPr>
          <a:xfrm>
            <a:off x="4108704" y="4041648"/>
            <a:ext cx="3368040" cy="356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03EB76-F510-4B4B-9B29-2068827D825D}"/>
              </a:ext>
            </a:extLst>
          </p:cNvPr>
          <p:cNvSpPr/>
          <p:nvPr/>
        </p:nvSpPr>
        <p:spPr>
          <a:xfrm>
            <a:off x="1078992" y="2386584"/>
            <a:ext cx="2432304" cy="193852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97DF7E-335B-467E-ABD9-E17ECCD19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83"/>
    </mc:Choice>
    <mc:Fallback xmlns="">
      <p:transition spd="slow" advTm="5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28913-7DC7-4D2C-BCD0-20E8BC015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" y="127123"/>
            <a:ext cx="5673906" cy="2122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1E9F0-EF1E-4960-958E-A2FF08CBF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578" y="127123"/>
            <a:ext cx="6216329" cy="66586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A182DF-9686-443F-9DA9-5B11B3EB8A5B}"/>
              </a:ext>
            </a:extLst>
          </p:cNvPr>
          <p:cNvSpPr/>
          <p:nvPr/>
        </p:nvSpPr>
        <p:spPr>
          <a:xfrm>
            <a:off x="8878824" y="530351"/>
            <a:ext cx="1133856" cy="539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0191D8-F2D1-4F66-8B32-FE9F05CA14E0}"/>
              </a:ext>
            </a:extLst>
          </p:cNvPr>
          <p:cNvSpPr/>
          <p:nvPr/>
        </p:nvSpPr>
        <p:spPr>
          <a:xfrm>
            <a:off x="593889" y="1339200"/>
            <a:ext cx="4072379" cy="3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113AEC-5F61-4464-9BE7-23229EA93AA8}"/>
              </a:ext>
            </a:extLst>
          </p:cNvPr>
          <p:cNvSpPr/>
          <p:nvPr/>
        </p:nvSpPr>
        <p:spPr>
          <a:xfrm>
            <a:off x="8964000" y="1593130"/>
            <a:ext cx="2719287" cy="124433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C4E23B8-9817-44CC-B8E6-FF2B029F7C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2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4"/>
    </mc:Choice>
    <mc:Fallback xmlns="">
      <p:transition spd="slow" advTm="4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3FFCC-6306-4C3F-89E2-0A3121AAA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792" y="27471"/>
            <a:ext cx="8668511" cy="68078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1EF055-43BB-46EB-9FBA-8BE41A617BFB}"/>
              </a:ext>
            </a:extLst>
          </p:cNvPr>
          <p:cNvSpPr/>
          <p:nvPr/>
        </p:nvSpPr>
        <p:spPr>
          <a:xfrm>
            <a:off x="4774015" y="936000"/>
            <a:ext cx="1426465" cy="3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978033-4874-466F-A4DC-0A9B402FF019}"/>
              </a:ext>
            </a:extLst>
          </p:cNvPr>
          <p:cNvSpPr/>
          <p:nvPr/>
        </p:nvSpPr>
        <p:spPr>
          <a:xfrm>
            <a:off x="7635711" y="3414637"/>
            <a:ext cx="1252979" cy="3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4DE4E26-DDE3-4A38-B98A-A98A4AAA40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8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5"/>
    </mc:Choice>
    <mc:Fallback xmlns="">
      <p:transition spd="slow" advTm="2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6AF8F-DE74-4293-B436-8C4525687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48" y="17491"/>
            <a:ext cx="9960148" cy="67115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FFC168-EC57-4C2D-8DA0-B5AEA6263FE8}"/>
              </a:ext>
            </a:extLst>
          </p:cNvPr>
          <p:cNvSpPr/>
          <p:nvPr/>
        </p:nvSpPr>
        <p:spPr>
          <a:xfrm>
            <a:off x="2770355" y="5517435"/>
            <a:ext cx="1106701" cy="5580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2C7324-F082-4CD1-80E2-48A372D857F9}"/>
              </a:ext>
            </a:extLst>
          </p:cNvPr>
          <p:cNvSpPr/>
          <p:nvPr/>
        </p:nvSpPr>
        <p:spPr>
          <a:xfrm>
            <a:off x="7385027" y="3149997"/>
            <a:ext cx="1106701" cy="5580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92B220-3CA2-4DBD-8EEC-2A3C741AF847}"/>
              </a:ext>
            </a:extLst>
          </p:cNvPr>
          <p:cNvSpPr/>
          <p:nvPr/>
        </p:nvSpPr>
        <p:spPr>
          <a:xfrm>
            <a:off x="7095744" y="2907570"/>
            <a:ext cx="1636776" cy="1060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1470A5F-FBDA-45AF-9F11-80896DA6FB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8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8"/>
    </mc:Choice>
    <mc:Fallback xmlns="">
      <p:transition spd="slow" advTm="3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2B735-06F5-4441-A6CB-C5B8D85D5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5872" cy="68453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35C3812-256C-426E-81BC-1BB42BB8DAAC}"/>
              </a:ext>
            </a:extLst>
          </p:cNvPr>
          <p:cNvSpPr/>
          <p:nvPr/>
        </p:nvSpPr>
        <p:spPr>
          <a:xfrm>
            <a:off x="1389889" y="1476000"/>
            <a:ext cx="2844000" cy="68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CC24B6-8D71-4646-B68E-73F417220786}"/>
              </a:ext>
            </a:extLst>
          </p:cNvPr>
          <p:cNvSpPr/>
          <p:nvPr/>
        </p:nvSpPr>
        <p:spPr>
          <a:xfrm>
            <a:off x="4128940" y="942680"/>
            <a:ext cx="1055802" cy="4242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1CD912-BB33-44EA-840D-58661F786A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3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0"/>
    </mc:Choice>
    <mc:Fallback xmlns="">
      <p:transition spd="slow" advTm="1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4B534-07E1-414B-A054-526686B63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4740"/>
            <a:ext cx="10261333" cy="66195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107180C-A618-413C-9829-56510D96E761}"/>
              </a:ext>
            </a:extLst>
          </p:cNvPr>
          <p:cNvSpPr/>
          <p:nvPr/>
        </p:nvSpPr>
        <p:spPr>
          <a:xfrm>
            <a:off x="2542032" y="2052000"/>
            <a:ext cx="4709159" cy="36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4B28CA-C2C9-4042-9CED-CF51E8845309}"/>
              </a:ext>
            </a:extLst>
          </p:cNvPr>
          <p:cNvSpPr/>
          <p:nvPr/>
        </p:nvSpPr>
        <p:spPr>
          <a:xfrm>
            <a:off x="1344169" y="1682497"/>
            <a:ext cx="2889504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6B77DE-C3AB-45C5-B651-F98680C217C8}"/>
              </a:ext>
            </a:extLst>
          </p:cNvPr>
          <p:cNvSpPr/>
          <p:nvPr/>
        </p:nvSpPr>
        <p:spPr>
          <a:xfrm>
            <a:off x="3837559" y="2412000"/>
            <a:ext cx="1293106" cy="360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C9736A-E0DE-41D6-BC9B-F92BD035D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7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6"/>
    </mc:Choice>
    <mc:Fallback xmlns="">
      <p:transition spd="slow" advTm="1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0171AA-2B62-489E-8610-EE85F5F33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27051" cy="66202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6F17B1E-9F13-4DAA-A9AD-043C4CF72C69}"/>
              </a:ext>
            </a:extLst>
          </p:cNvPr>
          <p:cNvSpPr/>
          <p:nvPr/>
        </p:nvSpPr>
        <p:spPr>
          <a:xfrm>
            <a:off x="216000" y="1440000"/>
            <a:ext cx="2240280" cy="402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DA7EF1-0A45-4E97-851B-B77546CFB947}"/>
              </a:ext>
            </a:extLst>
          </p:cNvPr>
          <p:cNvSpPr/>
          <p:nvPr/>
        </p:nvSpPr>
        <p:spPr>
          <a:xfrm>
            <a:off x="0" y="288000"/>
            <a:ext cx="420624" cy="43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70B1B9-299C-45ED-AE52-85122542F05D}"/>
              </a:ext>
            </a:extLst>
          </p:cNvPr>
          <p:cNvSpPr/>
          <p:nvPr/>
        </p:nvSpPr>
        <p:spPr>
          <a:xfrm>
            <a:off x="3168000" y="2052000"/>
            <a:ext cx="1124712" cy="384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0F4E82-2640-44D3-9A35-F10F21780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8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7"/>
    </mc:Choice>
    <mc:Fallback xmlns="">
      <p:transition spd="slow" advTm="8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8C4F5-D3F8-45E1-A6BD-7002DBF29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44319" cy="6362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B832A7B-B4CA-4FDC-9827-4943A6069ADF}"/>
              </a:ext>
            </a:extLst>
          </p:cNvPr>
          <p:cNvSpPr/>
          <p:nvPr/>
        </p:nvSpPr>
        <p:spPr>
          <a:xfrm>
            <a:off x="194040" y="3611880"/>
            <a:ext cx="3916047" cy="941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09C01B-4D9E-4C5C-8AAE-066ADEB22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83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8"/>
    </mc:Choice>
    <mc:Fallback xmlns="">
      <p:transition spd="slow" advTm="3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F921A-E94A-4F31-92E8-11875AA8B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570631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83E508-13BC-4E15-97F4-FAC5BD72E64F}"/>
              </a:ext>
            </a:extLst>
          </p:cNvPr>
          <p:cNvSpPr/>
          <p:nvPr/>
        </p:nvSpPr>
        <p:spPr>
          <a:xfrm>
            <a:off x="7348985" y="3518366"/>
            <a:ext cx="2340000" cy="234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76C72B-B329-40AD-92C6-19F2E9376A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7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3"/>
    </mc:Choice>
    <mc:Fallback xmlns="">
      <p:transition spd="slow" advTm="1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BC930B-B16C-45A0-A2EB-D85D693BB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"/>
    </mc:Choice>
    <mc:Fallback xmlns=""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6DEF0-B465-459C-ADA1-3F58F8297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92056" cy="67915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E2F0B3-7CFF-4C46-B430-5F82F19F68FD}"/>
              </a:ext>
            </a:extLst>
          </p:cNvPr>
          <p:cNvSpPr/>
          <p:nvPr/>
        </p:nvSpPr>
        <p:spPr>
          <a:xfrm>
            <a:off x="2156460" y="3137450"/>
            <a:ext cx="886968" cy="516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5BADAF-739A-4D1B-B901-E553008AE3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14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1"/>
    </mc:Choice>
    <mc:Fallback>
      <p:transition spd="slow" advTm="3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6AF8F-DE74-4293-B436-8C4525687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48" y="17491"/>
            <a:ext cx="9960148" cy="67115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FFC168-EC57-4C2D-8DA0-B5AEA6263FE8}"/>
              </a:ext>
            </a:extLst>
          </p:cNvPr>
          <p:cNvSpPr/>
          <p:nvPr/>
        </p:nvSpPr>
        <p:spPr>
          <a:xfrm>
            <a:off x="3515073" y="864000"/>
            <a:ext cx="1008000" cy="46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2C7324-F082-4CD1-80E2-48A372D857F9}"/>
              </a:ext>
            </a:extLst>
          </p:cNvPr>
          <p:cNvSpPr/>
          <p:nvPr/>
        </p:nvSpPr>
        <p:spPr>
          <a:xfrm>
            <a:off x="7385027" y="3149997"/>
            <a:ext cx="1106701" cy="5580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CE0DF0-90AE-40BE-A7AF-1CD3366FD7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06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6"/>
    </mc:Choice>
    <mc:Fallback>
      <p:transition spd="slow" advTm="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94C6D-BA11-4950-AD1D-C7C55FA7F3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251"/>
          <a:stretch/>
        </p:blipFill>
        <p:spPr>
          <a:xfrm>
            <a:off x="-1" y="0"/>
            <a:ext cx="11703575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51F00-0B02-42F8-A757-ABA1CF1DB8B3}"/>
              </a:ext>
            </a:extLst>
          </p:cNvPr>
          <p:cNvSpPr/>
          <p:nvPr/>
        </p:nvSpPr>
        <p:spPr>
          <a:xfrm>
            <a:off x="4260916" y="2736000"/>
            <a:ext cx="2941162" cy="64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2E07B-1A4B-4D23-8675-40D04F4E147D}"/>
              </a:ext>
            </a:extLst>
          </p:cNvPr>
          <p:cNvSpPr/>
          <p:nvPr/>
        </p:nvSpPr>
        <p:spPr>
          <a:xfrm>
            <a:off x="8438561" y="3276000"/>
            <a:ext cx="2160000" cy="50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081911-2D71-4E15-9C4F-F658C43E010F}"/>
              </a:ext>
            </a:extLst>
          </p:cNvPr>
          <p:cNvSpPr/>
          <p:nvPr/>
        </p:nvSpPr>
        <p:spPr>
          <a:xfrm>
            <a:off x="6869765" y="3744000"/>
            <a:ext cx="1152000" cy="2922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6D4E7D-B2F9-4C30-A92D-BF8BE28A9D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0"/>
    </mc:Choice>
    <mc:Fallback>
      <p:transition spd="slow" advTm="3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719C-3521-4691-B8A1-E5D29E368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2" y="0"/>
            <a:ext cx="8344177" cy="69791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3F1576C-2F37-46F2-9FE1-7F6D8C456170}"/>
              </a:ext>
            </a:extLst>
          </p:cNvPr>
          <p:cNvSpPr/>
          <p:nvPr/>
        </p:nvSpPr>
        <p:spPr>
          <a:xfrm>
            <a:off x="1984249" y="3163824"/>
            <a:ext cx="4809744" cy="9875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3830B7-CADC-4101-804C-9FF62E6184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19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3"/>
    </mc:Choice>
    <mc:Fallback>
      <p:transition spd="slow" advTm="2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6DEF0-B465-459C-ADA1-3F58F8297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92056" cy="67915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E2F0B3-7CFF-4C46-B430-5F82F19F68FD}"/>
              </a:ext>
            </a:extLst>
          </p:cNvPr>
          <p:cNvSpPr/>
          <p:nvPr/>
        </p:nvSpPr>
        <p:spPr>
          <a:xfrm>
            <a:off x="1128409" y="2665379"/>
            <a:ext cx="4620638" cy="680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AFF677-6F64-4AC3-A978-38FE239F24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D59BC5D-2970-4AD4-AD44-50D9BC17C462}"/>
              </a:ext>
            </a:extLst>
          </p:cNvPr>
          <p:cNvSpPr/>
          <p:nvPr/>
        </p:nvSpPr>
        <p:spPr>
          <a:xfrm>
            <a:off x="1268357" y="3137450"/>
            <a:ext cx="886968" cy="516636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2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0"/>
    </mc:Choice>
    <mc:Fallback xmlns="">
      <p:transition spd="slow" advTm="1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1D7CD-B8CF-4AB8-B3E7-D9AAB8B2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31825" cy="67939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3DFF55-2E6F-4B85-84B2-7856369A24F3}"/>
              </a:ext>
            </a:extLst>
          </p:cNvPr>
          <p:cNvSpPr/>
          <p:nvPr/>
        </p:nvSpPr>
        <p:spPr>
          <a:xfrm flipV="1">
            <a:off x="7168896" y="4237920"/>
            <a:ext cx="1271016" cy="1102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DE865C-363B-4B8F-AF12-A3CBB777A6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9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8"/>
    </mc:Choice>
    <mc:Fallback xmlns="">
      <p:transition spd="slow" advTm="1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EC181-CDAA-42A8-B54D-E5D040512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802368" cy="682410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A1B6CF-D49E-416B-AA95-AE17AA24426D}"/>
              </a:ext>
            </a:extLst>
          </p:cNvPr>
          <p:cNvSpPr/>
          <p:nvPr/>
        </p:nvSpPr>
        <p:spPr>
          <a:xfrm flipV="1">
            <a:off x="3255264" y="4752000"/>
            <a:ext cx="1508760" cy="5486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20DBC7-049B-4C9A-88A6-D4CF18AF51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"/>
    </mc:Choice>
    <mc:Fallback xmlns="">
      <p:transition spd="slow" advTm="11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0EC9C-CEAC-485E-875C-916AD2BD0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1711885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8102C7-46C3-4D84-92DA-7D656C605980}"/>
              </a:ext>
            </a:extLst>
          </p:cNvPr>
          <p:cNvSpPr/>
          <p:nvPr/>
        </p:nvSpPr>
        <p:spPr>
          <a:xfrm>
            <a:off x="3200400" y="1116000"/>
            <a:ext cx="1664208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D0256C-53CA-440B-BB46-4037BE9AD070}"/>
              </a:ext>
            </a:extLst>
          </p:cNvPr>
          <p:cNvSpPr/>
          <p:nvPr/>
        </p:nvSpPr>
        <p:spPr>
          <a:xfrm>
            <a:off x="6696000" y="1152000"/>
            <a:ext cx="1757336" cy="46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ADA700-32E5-4AB6-A4DC-775667DCE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8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2"/>
    </mc:Choice>
    <mc:Fallback xmlns="">
      <p:transition spd="slow" advTm="1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18651-A869-4A7B-9087-E7ABECFB9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75903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B3B8BB-A6DF-4AB3-8B19-D0033B794187}"/>
              </a:ext>
            </a:extLst>
          </p:cNvPr>
          <p:cNvSpPr/>
          <p:nvPr/>
        </p:nvSpPr>
        <p:spPr>
          <a:xfrm flipV="1">
            <a:off x="3337560" y="1563623"/>
            <a:ext cx="923544" cy="429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68647D-1240-450A-A848-76AAF905D4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5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"/>
    </mc:Choice>
    <mc:Fallback xmlns="">
      <p:transition spd="slow" advTm="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D1FA0-3007-46D6-B4A5-5805CF27C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674352" cy="6836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1B864E-A9C8-4E3C-BB43-DABDA06365C3}"/>
              </a:ext>
            </a:extLst>
          </p:cNvPr>
          <p:cNvGrpSpPr/>
          <p:nvPr/>
        </p:nvGrpSpPr>
        <p:grpSpPr>
          <a:xfrm>
            <a:off x="1478773" y="3183480"/>
            <a:ext cx="1417192" cy="307777"/>
            <a:chOff x="1478773" y="3183480"/>
            <a:chExt cx="1417192" cy="307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EA074-8907-42E6-B06A-3FDC97A3C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8773" y="3256395"/>
              <a:ext cx="1114581" cy="1619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6B92DB-FD79-4D78-A642-B9F3060D0B51}"/>
                </a:ext>
              </a:extLst>
            </p:cNvPr>
            <p:cNvSpPr txBox="1"/>
            <p:nvPr/>
          </p:nvSpPr>
          <p:spPr>
            <a:xfrm>
              <a:off x="2469373" y="3183480"/>
              <a:ext cx="4265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.txt</a:t>
              </a:r>
              <a:endParaRPr lang="en-AU" sz="1400" dirty="0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121AF81-9F65-457E-ADE4-DAD59393F277}"/>
              </a:ext>
            </a:extLst>
          </p:cNvPr>
          <p:cNvSpPr/>
          <p:nvPr/>
        </p:nvSpPr>
        <p:spPr>
          <a:xfrm flipV="1">
            <a:off x="932688" y="3134641"/>
            <a:ext cx="2450592" cy="356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65E64B-202E-467E-B905-8A37B311B8DD}"/>
              </a:ext>
            </a:extLst>
          </p:cNvPr>
          <p:cNvSpPr/>
          <p:nvPr/>
        </p:nvSpPr>
        <p:spPr>
          <a:xfrm flipV="1">
            <a:off x="6096000" y="3959349"/>
            <a:ext cx="896112" cy="411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6A24B8-A64D-4281-BB79-FB878462B6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3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3"/>
    </mc:Choice>
    <mc:Fallback xmlns="">
      <p:transition spd="slow" advTm="2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11A3D-B931-4A27-9D2F-545EFCA4E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57166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BA895CF-2398-4538-8A87-083FBDFCE561}"/>
              </a:ext>
            </a:extLst>
          </p:cNvPr>
          <p:cNvSpPr/>
          <p:nvPr/>
        </p:nvSpPr>
        <p:spPr>
          <a:xfrm flipV="1">
            <a:off x="4251489" y="2257948"/>
            <a:ext cx="1432874" cy="356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5D5132-AD63-4DAF-BD51-AD4A490B239E}"/>
              </a:ext>
            </a:extLst>
          </p:cNvPr>
          <p:cNvSpPr/>
          <p:nvPr/>
        </p:nvSpPr>
        <p:spPr>
          <a:xfrm flipV="1">
            <a:off x="3924000" y="5764719"/>
            <a:ext cx="720000" cy="356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9F3259-6C8F-4326-84F1-09633688791E}"/>
              </a:ext>
            </a:extLst>
          </p:cNvPr>
          <p:cNvSpPr/>
          <p:nvPr/>
        </p:nvSpPr>
        <p:spPr>
          <a:xfrm flipV="1">
            <a:off x="7098384" y="5764719"/>
            <a:ext cx="720000" cy="356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9B24E5-472E-45F3-994A-8766FAA45E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1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3"/>
    </mc:Choice>
    <mc:Fallback xmlns="">
      <p:transition spd="slow" advTm="30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17684-AB00-4B32-AD48-811CA7E3F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64424" cy="68556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28DBF1-4B67-4E2A-8051-E92A0C719741}"/>
              </a:ext>
            </a:extLst>
          </p:cNvPr>
          <p:cNvSpPr/>
          <p:nvPr/>
        </p:nvSpPr>
        <p:spPr>
          <a:xfrm flipV="1">
            <a:off x="2377440" y="2414016"/>
            <a:ext cx="1929384" cy="39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315D10-5586-4026-AE4A-E7A1D62BF509}"/>
              </a:ext>
            </a:extLst>
          </p:cNvPr>
          <p:cNvSpPr/>
          <p:nvPr/>
        </p:nvSpPr>
        <p:spPr>
          <a:xfrm flipV="1">
            <a:off x="5221224" y="2221990"/>
            <a:ext cx="2194560" cy="140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7CDC00-A4D3-4BB6-81EF-797FC88174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6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7"/>
    </mc:Choice>
    <mc:Fallback xmlns="">
      <p:transition spd="slow" advTm="45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52D84-1E3A-4496-80E0-3AE55C1BA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8065008" cy="68444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5D2A632-1AF1-41A9-81B2-DD5CB7480C34}"/>
              </a:ext>
            </a:extLst>
          </p:cNvPr>
          <p:cNvSpPr/>
          <p:nvPr/>
        </p:nvSpPr>
        <p:spPr>
          <a:xfrm flipV="1">
            <a:off x="1719072" y="1938532"/>
            <a:ext cx="612648" cy="4754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18133E-01EA-4D52-9C2E-E242D56A0C0B}"/>
              </a:ext>
            </a:extLst>
          </p:cNvPr>
          <p:cNvSpPr/>
          <p:nvPr/>
        </p:nvSpPr>
        <p:spPr>
          <a:xfrm flipV="1">
            <a:off x="2621280" y="1938532"/>
            <a:ext cx="1929384" cy="4754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5FB37B-947A-497F-8792-F6D9479800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9"/>
    </mc:Choice>
    <mc:Fallback xmlns="">
      <p:transition spd="slow" advTm="1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57D41-FC4F-4F6F-A9B1-035A684D2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020983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AFF087D-4C72-4CB6-B43A-FE74C93939FD}"/>
              </a:ext>
            </a:extLst>
          </p:cNvPr>
          <p:cNvSpPr/>
          <p:nvPr/>
        </p:nvSpPr>
        <p:spPr>
          <a:xfrm flipV="1">
            <a:off x="164592" y="2484000"/>
            <a:ext cx="4680000" cy="68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460B61-2396-4CE0-A934-BBC4EE70DB42}"/>
              </a:ext>
            </a:extLst>
          </p:cNvPr>
          <p:cNvSpPr/>
          <p:nvPr/>
        </p:nvSpPr>
        <p:spPr>
          <a:xfrm flipV="1">
            <a:off x="521208" y="3132000"/>
            <a:ext cx="720000" cy="288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DAD743-0F75-4BFD-A69A-A4D777DBB8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8"/>
    </mc:Choice>
    <mc:Fallback xmlns="">
      <p:transition spd="slow" advTm="25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D990F-E27C-4DE1-821D-81A1477C0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95"/>
            <a:ext cx="9897856" cy="68399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97B0B49-D99E-4C3D-B797-0DB1F88377CC}"/>
              </a:ext>
            </a:extLst>
          </p:cNvPr>
          <p:cNvSpPr/>
          <p:nvPr/>
        </p:nvSpPr>
        <p:spPr>
          <a:xfrm flipV="1">
            <a:off x="5458120" y="2922305"/>
            <a:ext cx="1659118" cy="2733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78FD41-D053-4018-A110-A20AC7D809B2}"/>
              </a:ext>
            </a:extLst>
          </p:cNvPr>
          <p:cNvSpPr/>
          <p:nvPr/>
        </p:nvSpPr>
        <p:spPr>
          <a:xfrm flipV="1">
            <a:off x="4824000" y="2880000"/>
            <a:ext cx="360000" cy="36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D1523A-9192-4D99-A3F3-C3C755F15B56}"/>
              </a:ext>
            </a:extLst>
          </p:cNvPr>
          <p:cNvSpPr/>
          <p:nvPr/>
        </p:nvSpPr>
        <p:spPr>
          <a:xfrm flipV="1">
            <a:off x="3582186" y="2092750"/>
            <a:ext cx="2484000" cy="57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C5739D-E32E-4DDF-B953-B0ED08110505}"/>
              </a:ext>
            </a:extLst>
          </p:cNvPr>
          <p:cNvSpPr/>
          <p:nvPr/>
        </p:nvSpPr>
        <p:spPr>
          <a:xfrm>
            <a:off x="6228000" y="2526385"/>
            <a:ext cx="2556000" cy="4320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D57258-1A84-47DB-AA9C-F8D47772BD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8"/>
    </mc:Choice>
    <mc:Fallback xmlns="">
      <p:transition spd="slow" advTm="5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55AE4-9715-4414-8CFE-0D6794DA8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809869" cy="64494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10B5179-BB4F-4E2A-9B48-88743A31FAD0}"/>
              </a:ext>
            </a:extLst>
          </p:cNvPr>
          <p:cNvSpPr/>
          <p:nvPr/>
        </p:nvSpPr>
        <p:spPr>
          <a:xfrm>
            <a:off x="3204000" y="1404000"/>
            <a:ext cx="365760" cy="3291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DC39FB-AA73-4123-9B2A-E524146F437F}"/>
              </a:ext>
            </a:extLst>
          </p:cNvPr>
          <p:cNvSpPr/>
          <p:nvPr/>
        </p:nvSpPr>
        <p:spPr>
          <a:xfrm>
            <a:off x="3672000" y="1332000"/>
            <a:ext cx="1490472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FD628-7850-442A-A129-80746000BC4B}"/>
              </a:ext>
            </a:extLst>
          </p:cNvPr>
          <p:cNvSpPr/>
          <p:nvPr/>
        </p:nvSpPr>
        <p:spPr>
          <a:xfrm>
            <a:off x="5220000" y="1332000"/>
            <a:ext cx="1664208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BE09A6-088A-464F-8648-DE87A4DC0C70}"/>
              </a:ext>
            </a:extLst>
          </p:cNvPr>
          <p:cNvSpPr/>
          <p:nvPr/>
        </p:nvSpPr>
        <p:spPr>
          <a:xfrm>
            <a:off x="7812000" y="1332000"/>
            <a:ext cx="504000" cy="43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88EC9F-F2DD-4212-8515-99BD8334CCFE}"/>
              </a:ext>
            </a:extLst>
          </p:cNvPr>
          <p:cNvSpPr/>
          <p:nvPr/>
        </p:nvSpPr>
        <p:spPr>
          <a:xfrm>
            <a:off x="6084000" y="1728000"/>
            <a:ext cx="2292094" cy="457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CE8F02-0B59-4659-97AB-D8AE035E2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1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9"/>
    </mc:Choice>
    <mc:Fallback xmlns="">
      <p:transition spd="slow" advTm="2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84510-3599-4E56-8D32-A92827777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693"/>
            <a:ext cx="11868912" cy="68006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8FA588D-FB90-4B40-9C75-30775AE7CF26}"/>
              </a:ext>
            </a:extLst>
          </p:cNvPr>
          <p:cNvSpPr/>
          <p:nvPr/>
        </p:nvSpPr>
        <p:spPr>
          <a:xfrm>
            <a:off x="4752000" y="3328416"/>
            <a:ext cx="3017520" cy="5303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47C327-D43D-4599-94FD-7EBB7F072BA0}"/>
              </a:ext>
            </a:extLst>
          </p:cNvPr>
          <p:cNvSpPr/>
          <p:nvPr/>
        </p:nvSpPr>
        <p:spPr>
          <a:xfrm>
            <a:off x="5750350" y="3924000"/>
            <a:ext cx="2281561" cy="4602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70822C-001C-43DA-893C-866C25904CC5}"/>
              </a:ext>
            </a:extLst>
          </p:cNvPr>
          <p:cNvSpPr/>
          <p:nvPr/>
        </p:nvSpPr>
        <p:spPr>
          <a:xfrm>
            <a:off x="2246376" y="3960000"/>
            <a:ext cx="1792224" cy="4602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5F22AD-F33E-4594-A828-B0286D3F2B80}"/>
              </a:ext>
            </a:extLst>
          </p:cNvPr>
          <p:cNvSpPr/>
          <p:nvPr/>
        </p:nvSpPr>
        <p:spPr>
          <a:xfrm>
            <a:off x="3880104" y="4356000"/>
            <a:ext cx="3384000" cy="432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5E4A63-3E18-47C9-88EF-A5A34641D0E3}"/>
              </a:ext>
            </a:extLst>
          </p:cNvPr>
          <p:cNvSpPr/>
          <p:nvPr/>
        </p:nvSpPr>
        <p:spPr>
          <a:xfrm>
            <a:off x="5068824" y="5175504"/>
            <a:ext cx="2054352" cy="67845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181192-A491-4104-A0DC-AFE3FF9D1450}"/>
              </a:ext>
            </a:extLst>
          </p:cNvPr>
          <p:cNvSpPr/>
          <p:nvPr/>
        </p:nvSpPr>
        <p:spPr>
          <a:xfrm>
            <a:off x="2154936" y="5325753"/>
            <a:ext cx="2196000" cy="5303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3E6574-40E0-4774-ABEA-6AE4805A0263}"/>
              </a:ext>
            </a:extLst>
          </p:cNvPr>
          <p:cNvSpPr/>
          <p:nvPr/>
        </p:nvSpPr>
        <p:spPr>
          <a:xfrm>
            <a:off x="7182612" y="5782596"/>
            <a:ext cx="1152144" cy="67845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977F29-E773-485F-ABE8-A8D339528F74}"/>
              </a:ext>
            </a:extLst>
          </p:cNvPr>
          <p:cNvSpPr/>
          <p:nvPr/>
        </p:nvSpPr>
        <p:spPr>
          <a:xfrm>
            <a:off x="8568000" y="4356000"/>
            <a:ext cx="468000" cy="468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A16D13-A2AA-43EA-9CE6-39A1E34C9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2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03"/>
    </mc:Choice>
    <mc:Fallback xmlns="">
      <p:transition spd="slow" advTm="6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76EC8-4834-4C37-BB87-89172849D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6" y="125291"/>
            <a:ext cx="9530348" cy="4034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45638-F5B3-4FBD-8DF1-27175A197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01" y="4551497"/>
            <a:ext cx="8230749" cy="17052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9B7427-460C-428A-B958-702332F3843D}"/>
              </a:ext>
            </a:extLst>
          </p:cNvPr>
          <p:cNvSpPr/>
          <p:nvPr/>
        </p:nvSpPr>
        <p:spPr>
          <a:xfrm>
            <a:off x="2736000" y="3600000"/>
            <a:ext cx="822960" cy="3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E20278-446B-4C44-AE35-4100CD385106}"/>
              </a:ext>
            </a:extLst>
          </p:cNvPr>
          <p:cNvSpPr/>
          <p:nvPr/>
        </p:nvSpPr>
        <p:spPr>
          <a:xfrm>
            <a:off x="652272" y="125291"/>
            <a:ext cx="3675888" cy="5791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D07676-11E8-4836-B8AA-11CE9CEA81A9}"/>
              </a:ext>
            </a:extLst>
          </p:cNvPr>
          <p:cNvSpPr/>
          <p:nvPr/>
        </p:nvSpPr>
        <p:spPr>
          <a:xfrm>
            <a:off x="3096000" y="5384116"/>
            <a:ext cx="822960" cy="3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089178-0D8C-4820-BAF3-78B29DBED6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2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5"/>
    </mc:Choice>
    <mc:Fallback xmlns="">
      <p:transition spd="slow" advTm="2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9797E-E2D0-4A94-8938-5EF5DBD2F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700696" cy="61207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539E57-4995-4B25-9B96-5847CCF82327}"/>
              </a:ext>
            </a:extLst>
          </p:cNvPr>
          <p:cNvSpPr/>
          <p:nvPr/>
        </p:nvSpPr>
        <p:spPr>
          <a:xfrm>
            <a:off x="2400510" y="576000"/>
            <a:ext cx="1161288" cy="292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FD8013-1420-4225-9877-A36B5832B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1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4"/>
    </mc:Choice>
    <mc:Fallback xmlns="">
      <p:transition spd="slow" advTm="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FB58E-4282-442B-83A1-F78430CC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817835" cy="60533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307DC6F-EED0-4C07-BC85-4D14FFE54FC5}"/>
              </a:ext>
            </a:extLst>
          </p:cNvPr>
          <p:cNvSpPr/>
          <p:nvPr/>
        </p:nvSpPr>
        <p:spPr>
          <a:xfrm>
            <a:off x="3456058" y="3734672"/>
            <a:ext cx="1527048" cy="411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09C845-AEAE-4336-968C-E93BB4D7A9F0}"/>
              </a:ext>
            </a:extLst>
          </p:cNvPr>
          <p:cNvSpPr/>
          <p:nvPr/>
        </p:nvSpPr>
        <p:spPr>
          <a:xfrm>
            <a:off x="3956117" y="960619"/>
            <a:ext cx="1527048" cy="411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E96FBC-0BFA-45A4-885E-60BE2B7F33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5"/>
    </mc:Choice>
    <mc:Fallback xmlns="">
      <p:transition spd="slow" advTm="2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33DA2-EE39-4FA1-8C7E-CD2E40F27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443" y="0"/>
            <a:ext cx="40178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0C3E8-02E8-44F6-AB42-CE342885F7C3}"/>
              </a:ext>
            </a:extLst>
          </p:cNvPr>
          <p:cNvSpPr txBox="1"/>
          <p:nvPr/>
        </p:nvSpPr>
        <p:spPr>
          <a:xfrm>
            <a:off x="6025896" y="265176"/>
            <a:ext cx="802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.csv</a:t>
            </a:r>
            <a:endParaRPr lang="en-AU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C98862-3C0B-46FE-A519-FE1BE65FB49C}"/>
              </a:ext>
            </a:extLst>
          </p:cNvPr>
          <p:cNvSpPr/>
          <p:nvPr/>
        </p:nvSpPr>
        <p:spPr>
          <a:xfrm>
            <a:off x="1188443" y="146083"/>
            <a:ext cx="3072384" cy="411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37F803-C836-4925-B07B-2496939031D6}"/>
              </a:ext>
            </a:extLst>
          </p:cNvPr>
          <p:cNvSpPr/>
          <p:nvPr/>
        </p:nvSpPr>
        <p:spPr>
          <a:xfrm>
            <a:off x="1481328" y="2487167"/>
            <a:ext cx="420624" cy="7679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309D70-3724-473D-B4BF-A7BAE8B151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4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94"/>
    </mc:Choice>
    <mc:Fallback xmlns="">
      <p:transition spd="slow" advTm="4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3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1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3|1.3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3|1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3|1.5|3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4.4|6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3|8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6|6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9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2|21.7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6|2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9|7.7|12.4|5.4|5.4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8|2.1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22</Words>
  <Application>Microsoft Office PowerPoint</Application>
  <PresentationFormat>Widescreen</PresentationFormat>
  <Paragraphs>10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Peach</dc:creator>
  <cp:lastModifiedBy>Jan Peach</cp:lastModifiedBy>
  <cp:revision>73</cp:revision>
  <dcterms:created xsi:type="dcterms:W3CDTF">2021-01-16T07:55:23Z</dcterms:created>
  <dcterms:modified xsi:type="dcterms:W3CDTF">2021-01-27T00:12:48Z</dcterms:modified>
</cp:coreProperties>
</file>